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D4CDAA0-2E02-4AF5-A09C-B2D828677702}" type="datetimeFigureOut">
              <a:rPr lang="zh-CN" altLang="en-US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C6724FE-739D-4612-9E6A-FA2E1C0538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816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6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57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91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3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8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0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60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8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616D35-BE38-4D2D-B64B-D13009A7D748}" type="datetimeFigureOut">
              <a:rPr lang="zh-CN" altLang="en-US" smtClean="0"/>
              <a:pPr>
                <a:defRPr/>
              </a:pPr>
              <a:t>2019/4/16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C525-53CA-483F-8C06-F9D55A047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2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470F1CC5-5C75-C84C-A4CA-DA268A532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57" y="6440450"/>
            <a:ext cx="283736" cy="283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0">
            <a:hlinkClick r:id="" action="ppaction://media"/>
            <a:extLst>
              <a:ext uri="{FF2B5EF4-FFF2-40B4-BE49-F238E27FC236}">
                <a16:creationId xmlns:a16="http://schemas.microsoft.com/office/drawing/2014/main" id="{F1F1B555-0466-C642-B60C-3ED59C88B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74263"/>
            <a:ext cx="283737" cy="28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278" y="1126273"/>
            <a:ext cx="9144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1">
            <a:hlinkClick r:id="" action="ppaction://media"/>
            <a:extLst>
              <a:ext uri="{FF2B5EF4-FFF2-40B4-BE49-F238E27FC236}">
                <a16:creationId xmlns:a16="http://schemas.microsoft.com/office/drawing/2014/main" id="{2A9DDE1E-59CE-B947-BAA6-16C045EDC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74263"/>
            <a:ext cx="283737" cy="2837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0B541B1-5A9B-FE45-8E6E-4E3F999ACB42}"/>
              </a:ext>
            </a:extLst>
          </p:cNvPr>
          <p:cNvSpPr/>
          <p:nvPr/>
        </p:nvSpPr>
        <p:spPr>
          <a:xfrm>
            <a:off x="6657278" y="1105635"/>
            <a:ext cx="4694663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1DD7F73-0192-BF46-87C0-DFA3C42A2BE0}"/>
              </a:ext>
            </a:extLst>
          </p:cNvPr>
          <p:cNvSpPr/>
          <p:nvPr/>
        </p:nvSpPr>
        <p:spPr>
          <a:xfrm>
            <a:off x="1583473" y="869795"/>
            <a:ext cx="3891776" cy="4728117"/>
          </a:xfrm>
          <a:custGeom>
            <a:avLst/>
            <a:gdLst>
              <a:gd name="connsiteX0" fmla="*/ 100361 w 3891776"/>
              <a:gd name="connsiteY0" fmla="*/ 4728117 h 4728117"/>
              <a:gd name="connsiteX1" fmla="*/ 100361 w 3891776"/>
              <a:gd name="connsiteY1" fmla="*/ 4728117 h 4728117"/>
              <a:gd name="connsiteX2" fmla="*/ 189571 w 3891776"/>
              <a:gd name="connsiteY2" fmla="*/ 4694664 h 4728117"/>
              <a:gd name="connsiteX3" fmla="*/ 267629 w 3891776"/>
              <a:gd name="connsiteY3" fmla="*/ 4672361 h 4728117"/>
              <a:gd name="connsiteX4" fmla="*/ 301083 w 3891776"/>
              <a:gd name="connsiteY4" fmla="*/ 4650059 h 4728117"/>
              <a:gd name="connsiteX5" fmla="*/ 334537 w 3891776"/>
              <a:gd name="connsiteY5" fmla="*/ 4070195 h 4728117"/>
              <a:gd name="connsiteX6" fmla="*/ 345688 w 3891776"/>
              <a:gd name="connsiteY6" fmla="*/ 3925229 h 4728117"/>
              <a:gd name="connsiteX7" fmla="*/ 356839 w 3891776"/>
              <a:gd name="connsiteY7" fmla="*/ 3724507 h 4728117"/>
              <a:gd name="connsiteX8" fmla="*/ 379142 w 3891776"/>
              <a:gd name="connsiteY8" fmla="*/ 3546088 h 4728117"/>
              <a:gd name="connsiteX9" fmla="*/ 401444 w 3891776"/>
              <a:gd name="connsiteY9" fmla="*/ 3356517 h 4728117"/>
              <a:gd name="connsiteX10" fmla="*/ 412595 w 3891776"/>
              <a:gd name="connsiteY10" fmla="*/ 3144644 h 4728117"/>
              <a:gd name="connsiteX11" fmla="*/ 390293 w 3891776"/>
              <a:gd name="connsiteY11" fmla="*/ 2352907 h 4728117"/>
              <a:gd name="connsiteX12" fmla="*/ 367990 w 3891776"/>
              <a:gd name="connsiteY12" fmla="*/ 2096429 h 4728117"/>
              <a:gd name="connsiteX13" fmla="*/ 356839 w 3891776"/>
              <a:gd name="connsiteY13" fmla="*/ 2007220 h 4728117"/>
              <a:gd name="connsiteX14" fmla="*/ 334537 w 3891776"/>
              <a:gd name="connsiteY14" fmla="*/ 1884556 h 4728117"/>
              <a:gd name="connsiteX15" fmla="*/ 323386 w 3891776"/>
              <a:gd name="connsiteY15" fmla="*/ 1784195 h 4728117"/>
              <a:gd name="connsiteX16" fmla="*/ 334537 w 3891776"/>
              <a:gd name="connsiteY16" fmla="*/ 1471961 h 4728117"/>
              <a:gd name="connsiteX17" fmla="*/ 323386 w 3891776"/>
              <a:gd name="connsiteY17" fmla="*/ 1371600 h 4728117"/>
              <a:gd name="connsiteX18" fmla="*/ 345688 w 3891776"/>
              <a:gd name="connsiteY18" fmla="*/ 1126273 h 4728117"/>
              <a:gd name="connsiteX19" fmla="*/ 334537 w 3891776"/>
              <a:gd name="connsiteY19" fmla="*/ 1092820 h 4728117"/>
              <a:gd name="connsiteX20" fmla="*/ 367990 w 3891776"/>
              <a:gd name="connsiteY20" fmla="*/ 1014761 h 4728117"/>
              <a:gd name="connsiteX21" fmla="*/ 356839 w 3891776"/>
              <a:gd name="connsiteY21" fmla="*/ 947854 h 4728117"/>
              <a:gd name="connsiteX22" fmla="*/ 312234 w 3891776"/>
              <a:gd name="connsiteY22" fmla="*/ 791737 h 4728117"/>
              <a:gd name="connsiteX23" fmla="*/ 301083 w 3891776"/>
              <a:gd name="connsiteY23" fmla="*/ 713678 h 4728117"/>
              <a:gd name="connsiteX24" fmla="*/ 289932 w 3891776"/>
              <a:gd name="connsiteY24" fmla="*/ 669073 h 4728117"/>
              <a:gd name="connsiteX25" fmla="*/ 278781 w 3891776"/>
              <a:gd name="connsiteY25" fmla="*/ 613317 h 4728117"/>
              <a:gd name="connsiteX26" fmla="*/ 267629 w 3891776"/>
              <a:gd name="connsiteY26" fmla="*/ 568712 h 4728117"/>
              <a:gd name="connsiteX27" fmla="*/ 256478 w 3891776"/>
              <a:gd name="connsiteY27" fmla="*/ 501805 h 4728117"/>
              <a:gd name="connsiteX28" fmla="*/ 267629 w 3891776"/>
              <a:gd name="connsiteY28" fmla="*/ 390293 h 4728117"/>
              <a:gd name="connsiteX29" fmla="*/ 289932 w 3891776"/>
              <a:gd name="connsiteY29" fmla="*/ 367990 h 4728117"/>
              <a:gd name="connsiteX30" fmla="*/ 312234 w 3891776"/>
              <a:gd name="connsiteY30" fmla="*/ 334537 h 4728117"/>
              <a:gd name="connsiteX31" fmla="*/ 390293 w 3891776"/>
              <a:gd name="connsiteY31" fmla="*/ 312234 h 4728117"/>
              <a:gd name="connsiteX32" fmla="*/ 780586 w 3891776"/>
              <a:gd name="connsiteY32" fmla="*/ 301083 h 4728117"/>
              <a:gd name="connsiteX33" fmla="*/ 825190 w 3891776"/>
              <a:gd name="connsiteY33" fmla="*/ 323385 h 4728117"/>
              <a:gd name="connsiteX34" fmla="*/ 825190 w 3891776"/>
              <a:gd name="connsiteY34" fmla="*/ 323385 h 4728117"/>
              <a:gd name="connsiteX35" fmla="*/ 914400 w 3891776"/>
              <a:gd name="connsiteY35" fmla="*/ 379142 h 4728117"/>
              <a:gd name="connsiteX36" fmla="*/ 947854 w 3891776"/>
              <a:gd name="connsiteY36" fmla="*/ 390293 h 4728117"/>
              <a:gd name="connsiteX37" fmla="*/ 1014761 w 3891776"/>
              <a:gd name="connsiteY37" fmla="*/ 434898 h 4728117"/>
              <a:gd name="connsiteX38" fmla="*/ 1048215 w 3891776"/>
              <a:gd name="connsiteY38" fmla="*/ 457200 h 4728117"/>
              <a:gd name="connsiteX39" fmla="*/ 1070517 w 3891776"/>
              <a:gd name="connsiteY39" fmla="*/ 479503 h 4728117"/>
              <a:gd name="connsiteX40" fmla="*/ 1148576 w 3891776"/>
              <a:gd name="connsiteY40" fmla="*/ 524107 h 4728117"/>
              <a:gd name="connsiteX41" fmla="*/ 1170878 w 3891776"/>
              <a:gd name="connsiteY41" fmla="*/ 546410 h 4728117"/>
              <a:gd name="connsiteX42" fmla="*/ 1260088 w 3891776"/>
              <a:gd name="connsiteY42" fmla="*/ 579864 h 4728117"/>
              <a:gd name="connsiteX43" fmla="*/ 1326995 w 3891776"/>
              <a:gd name="connsiteY43" fmla="*/ 602166 h 4728117"/>
              <a:gd name="connsiteX44" fmla="*/ 1427356 w 3891776"/>
              <a:gd name="connsiteY44" fmla="*/ 624468 h 4728117"/>
              <a:gd name="connsiteX45" fmla="*/ 2163337 w 3891776"/>
              <a:gd name="connsiteY45" fmla="*/ 602166 h 4728117"/>
              <a:gd name="connsiteX46" fmla="*/ 2230244 w 3891776"/>
              <a:gd name="connsiteY46" fmla="*/ 591015 h 4728117"/>
              <a:gd name="connsiteX47" fmla="*/ 2810107 w 3891776"/>
              <a:gd name="connsiteY47" fmla="*/ 602166 h 4728117"/>
              <a:gd name="connsiteX48" fmla="*/ 2899317 w 3891776"/>
              <a:gd name="connsiteY48" fmla="*/ 613317 h 4728117"/>
              <a:gd name="connsiteX49" fmla="*/ 3412273 w 3891776"/>
              <a:gd name="connsiteY49" fmla="*/ 602166 h 4728117"/>
              <a:gd name="connsiteX50" fmla="*/ 3679903 w 3891776"/>
              <a:gd name="connsiteY50" fmla="*/ 579864 h 4728117"/>
              <a:gd name="connsiteX51" fmla="*/ 3724507 w 3891776"/>
              <a:gd name="connsiteY51" fmla="*/ 568712 h 4728117"/>
              <a:gd name="connsiteX52" fmla="*/ 3780264 w 3891776"/>
              <a:gd name="connsiteY52" fmla="*/ 524107 h 4728117"/>
              <a:gd name="connsiteX53" fmla="*/ 3791415 w 3891776"/>
              <a:gd name="connsiteY53" fmla="*/ 490654 h 4728117"/>
              <a:gd name="connsiteX54" fmla="*/ 3791415 w 3891776"/>
              <a:gd name="connsiteY54" fmla="*/ 490654 h 4728117"/>
              <a:gd name="connsiteX55" fmla="*/ 3869473 w 3891776"/>
              <a:gd name="connsiteY55" fmla="*/ 434898 h 4728117"/>
              <a:gd name="connsiteX56" fmla="*/ 3891776 w 3891776"/>
              <a:gd name="connsiteY56" fmla="*/ 345688 h 4728117"/>
              <a:gd name="connsiteX57" fmla="*/ 3880625 w 3891776"/>
              <a:gd name="connsiteY57" fmla="*/ 234176 h 4728117"/>
              <a:gd name="connsiteX58" fmla="*/ 3869473 w 3891776"/>
              <a:gd name="connsiteY58" fmla="*/ 200722 h 4728117"/>
              <a:gd name="connsiteX59" fmla="*/ 3791415 w 3891776"/>
              <a:gd name="connsiteY59" fmla="*/ 156117 h 4728117"/>
              <a:gd name="connsiteX60" fmla="*/ 3746810 w 3891776"/>
              <a:gd name="connsiteY60" fmla="*/ 133815 h 4728117"/>
              <a:gd name="connsiteX61" fmla="*/ 3601844 w 3891776"/>
              <a:gd name="connsiteY61" fmla="*/ 111512 h 4728117"/>
              <a:gd name="connsiteX62" fmla="*/ 3144644 w 3891776"/>
              <a:gd name="connsiteY62" fmla="*/ 122664 h 4728117"/>
              <a:gd name="connsiteX63" fmla="*/ 2988527 w 3891776"/>
              <a:gd name="connsiteY63" fmla="*/ 144966 h 4728117"/>
              <a:gd name="connsiteX64" fmla="*/ 2386361 w 3891776"/>
              <a:gd name="connsiteY64" fmla="*/ 122664 h 4728117"/>
              <a:gd name="connsiteX65" fmla="*/ 2352907 w 3891776"/>
              <a:gd name="connsiteY65" fmla="*/ 111512 h 4728117"/>
              <a:gd name="connsiteX66" fmla="*/ 2297151 w 3891776"/>
              <a:gd name="connsiteY66" fmla="*/ 100361 h 4728117"/>
              <a:gd name="connsiteX67" fmla="*/ 2174488 w 3891776"/>
              <a:gd name="connsiteY67" fmla="*/ 66907 h 4728117"/>
              <a:gd name="connsiteX68" fmla="*/ 2129883 w 3891776"/>
              <a:gd name="connsiteY68" fmla="*/ 55756 h 4728117"/>
              <a:gd name="connsiteX69" fmla="*/ 2007220 w 3891776"/>
              <a:gd name="connsiteY69" fmla="*/ 22303 h 4728117"/>
              <a:gd name="connsiteX70" fmla="*/ 1248937 w 3891776"/>
              <a:gd name="connsiteY70" fmla="*/ 0 h 4728117"/>
              <a:gd name="connsiteX71" fmla="*/ 814039 w 3891776"/>
              <a:gd name="connsiteY71" fmla="*/ 11151 h 4728117"/>
              <a:gd name="connsiteX72" fmla="*/ 769434 w 3891776"/>
              <a:gd name="connsiteY72" fmla="*/ 22303 h 4728117"/>
              <a:gd name="connsiteX73" fmla="*/ 680225 w 3891776"/>
              <a:gd name="connsiteY73" fmla="*/ 55756 h 4728117"/>
              <a:gd name="connsiteX74" fmla="*/ 635620 w 3891776"/>
              <a:gd name="connsiteY74" fmla="*/ 66907 h 4728117"/>
              <a:gd name="connsiteX75" fmla="*/ 591015 w 3891776"/>
              <a:gd name="connsiteY75" fmla="*/ 89210 h 4728117"/>
              <a:gd name="connsiteX76" fmla="*/ 546410 w 3891776"/>
              <a:gd name="connsiteY76" fmla="*/ 100361 h 4728117"/>
              <a:gd name="connsiteX77" fmla="*/ 524107 w 3891776"/>
              <a:gd name="connsiteY77" fmla="*/ 122664 h 4728117"/>
              <a:gd name="connsiteX78" fmla="*/ 446049 w 3891776"/>
              <a:gd name="connsiteY78" fmla="*/ 156117 h 4728117"/>
              <a:gd name="connsiteX79" fmla="*/ 401444 w 3891776"/>
              <a:gd name="connsiteY79" fmla="*/ 189571 h 4728117"/>
              <a:gd name="connsiteX80" fmla="*/ 367990 w 3891776"/>
              <a:gd name="connsiteY80" fmla="*/ 223025 h 4728117"/>
              <a:gd name="connsiteX81" fmla="*/ 334537 w 3891776"/>
              <a:gd name="connsiteY81" fmla="*/ 234176 h 4728117"/>
              <a:gd name="connsiteX82" fmla="*/ 312234 w 3891776"/>
              <a:gd name="connsiteY82" fmla="*/ 256478 h 4728117"/>
              <a:gd name="connsiteX83" fmla="*/ 289932 w 3891776"/>
              <a:gd name="connsiteY83" fmla="*/ 289932 h 4728117"/>
              <a:gd name="connsiteX84" fmla="*/ 245327 w 3891776"/>
              <a:gd name="connsiteY84" fmla="*/ 312234 h 4728117"/>
              <a:gd name="connsiteX85" fmla="*/ 223025 w 3891776"/>
              <a:gd name="connsiteY85" fmla="*/ 334537 h 4728117"/>
              <a:gd name="connsiteX86" fmla="*/ 156117 w 3891776"/>
              <a:gd name="connsiteY86" fmla="*/ 379142 h 4728117"/>
              <a:gd name="connsiteX87" fmla="*/ 122664 w 3891776"/>
              <a:gd name="connsiteY87" fmla="*/ 412595 h 4728117"/>
              <a:gd name="connsiteX88" fmla="*/ 89210 w 3891776"/>
              <a:gd name="connsiteY88" fmla="*/ 479503 h 4728117"/>
              <a:gd name="connsiteX89" fmla="*/ 78059 w 3891776"/>
              <a:gd name="connsiteY89" fmla="*/ 512956 h 4728117"/>
              <a:gd name="connsiteX90" fmla="*/ 89210 w 3891776"/>
              <a:gd name="connsiteY90" fmla="*/ 702527 h 4728117"/>
              <a:gd name="connsiteX91" fmla="*/ 111512 w 3891776"/>
              <a:gd name="connsiteY91" fmla="*/ 791737 h 4728117"/>
              <a:gd name="connsiteX92" fmla="*/ 133815 w 3891776"/>
              <a:gd name="connsiteY92" fmla="*/ 880946 h 4728117"/>
              <a:gd name="connsiteX93" fmla="*/ 144966 w 3891776"/>
              <a:gd name="connsiteY93" fmla="*/ 936703 h 4728117"/>
              <a:gd name="connsiteX94" fmla="*/ 167268 w 3891776"/>
              <a:gd name="connsiteY94" fmla="*/ 1003610 h 4728117"/>
              <a:gd name="connsiteX95" fmla="*/ 178420 w 3891776"/>
              <a:gd name="connsiteY95" fmla="*/ 1037064 h 4728117"/>
              <a:gd name="connsiteX96" fmla="*/ 189571 w 3891776"/>
              <a:gd name="connsiteY96" fmla="*/ 1081668 h 4728117"/>
              <a:gd name="connsiteX97" fmla="*/ 200722 w 3891776"/>
              <a:gd name="connsiteY97" fmla="*/ 1215483 h 4728117"/>
              <a:gd name="connsiteX98" fmla="*/ 211873 w 3891776"/>
              <a:gd name="connsiteY98" fmla="*/ 1460810 h 4728117"/>
              <a:gd name="connsiteX99" fmla="*/ 223025 w 3891776"/>
              <a:gd name="connsiteY99" fmla="*/ 1527717 h 4728117"/>
              <a:gd name="connsiteX100" fmla="*/ 245327 w 3891776"/>
              <a:gd name="connsiteY100" fmla="*/ 1694985 h 4728117"/>
              <a:gd name="connsiteX101" fmla="*/ 256478 w 3891776"/>
              <a:gd name="connsiteY101" fmla="*/ 1750742 h 4728117"/>
              <a:gd name="connsiteX102" fmla="*/ 267629 w 3891776"/>
              <a:gd name="connsiteY102" fmla="*/ 1828800 h 4728117"/>
              <a:gd name="connsiteX103" fmla="*/ 289932 w 3891776"/>
              <a:gd name="connsiteY103" fmla="*/ 1940312 h 4728117"/>
              <a:gd name="connsiteX104" fmla="*/ 312234 w 3891776"/>
              <a:gd name="connsiteY104" fmla="*/ 2196790 h 4728117"/>
              <a:gd name="connsiteX105" fmla="*/ 301083 w 3891776"/>
              <a:gd name="connsiteY105" fmla="*/ 2430966 h 4728117"/>
              <a:gd name="connsiteX106" fmla="*/ 289932 w 3891776"/>
              <a:gd name="connsiteY106" fmla="*/ 2497873 h 4728117"/>
              <a:gd name="connsiteX107" fmla="*/ 278781 w 3891776"/>
              <a:gd name="connsiteY107" fmla="*/ 2609385 h 4728117"/>
              <a:gd name="connsiteX108" fmla="*/ 256478 w 3891776"/>
              <a:gd name="connsiteY108" fmla="*/ 2888166 h 4728117"/>
              <a:gd name="connsiteX109" fmla="*/ 234176 w 3891776"/>
              <a:gd name="connsiteY109" fmla="*/ 2955073 h 4728117"/>
              <a:gd name="connsiteX110" fmla="*/ 211873 w 3891776"/>
              <a:gd name="connsiteY110" fmla="*/ 2988527 h 4728117"/>
              <a:gd name="connsiteX111" fmla="*/ 189571 w 3891776"/>
              <a:gd name="connsiteY111" fmla="*/ 3077737 h 4728117"/>
              <a:gd name="connsiteX112" fmla="*/ 178420 w 3891776"/>
              <a:gd name="connsiteY112" fmla="*/ 3111190 h 4728117"/>
              <a:gd name="connsiteX113" fmla="*/ 156117 w 3891776"/>
              <a:gd name="connsiteY113" fmla="*/ 3300761 h 4728117"/>
              <a:gd name="connsiteX114" fmla="*/ 156117 w 3891776"/>
              <a:gd name="connsiteY114" fmla="*/ 3356517 h 4728117"/>
              <a:gd name="connsiteX115" fmla="*/ 156117 w 3891776"/>
              <a:gd name="connsiteY115" fmla="*/ 3356517 h 4728117"/>
              <a:gd name="connsiteX116" fmla="*/ 144966 w 3891776"/>
              <a:gd name="connsiteY116" fmla="*/ 3523785 h 4728117"/>
              <a:gd name="connsiteX117" fmla="*/ 122664 w 3891776"/>
              <a:gd name="connsiteY117" fmla="*/ 3635298 h 4728117"/>
              <a:gd name="connsiteX118" fmla="*/ 111512 w 3891776"/>
              <a:gd name="connsiteY118" fmla="*/ 3668751 h 4728117"/>
              <a:gd name="connsiteX119" fmla="*/ 100361 w 3891776"/>
              <a:gd name="connsiteY119" fmla="*/ 3813717 h 4728117"/>
              <a:gd name="connsiteX120" fmla="*/ 89210 w 3891776"/>
              <a:gd name="connsiteY120" fmla="*/ 3847171 h 4728117"/>
              <a:gd name="connsiteX121" fmla="*/ 66907 w 3891776"/>
              <a:gd name="connsiteY121" fmla="*/ 4047893 h 4728117"/>
              <a:gd name="connsiteX122" fmla="*/ 55756 w 3891776"/>
              <a:gd name="connsiteY122" fmla="*/ 4103649 h 4728117"/>
              <a:gd name="connsiteX123" fmla="*/ 22303 w 3891776"/>
              <a:gd name="connsiteY123" fmla="*/ 4259766 h 4728117"/>
              <a:gd name="connsiteX124" fmla="*/ 0 w 3891776"/>
              <a:gd name="connsiteY124" fmla="*/ 4326673 h 4728117"/>
              <a:gd name="connsiteX125" fmla="*/ 22303 w 3891776"/>
              <a:gd name="connsiteY125" fmla="*/ 4594303 h 4728117"/>
              <a:gd name="connsiteX126" fmla="*/ 33454 w 3891776"/>
              <a:gd name="connsiteY126" fmla="*/ 4627756 h 4728117"/>
              <a:gd name="connsiteX127" fmla="*/ 55756 w 3891776"/>
              <a:gd name="connsiteY127" fmla="*/ 4661210 h 4728117"/>
              <a:gd name="connsiteX128" fmla="*/ 89210 w 3891776"/>
              <a:gd name="connsiteY128" fmla="*/ 4672361 h 4728117"/>
              <a:gd name="connsiteX129" fmla="*/ 111512 w 3891776"/>
              <a:gd name="connsiteY129" fmla="*/ 4705815 h 4728117"/>
              <a:gd name="connsiteX130" fmla="*/ 100361 w 3891776"/>
              <a:gd name="connsiteY130" fmla="*/ 4728117 h 472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891776" h="4728117">
                <a:moveTo>
                  <a:pt x="100361" y="4728117"/>
                </a:moveTo>
                <a:lnTo>
                  <a:pt x="100361" y="4728117"/>
                </a:lnTo>
                <a:cubicBezTo>
                  <a:pt x="130098" y="4716966"/>
                  <a:pt x="159442" y="4704707"/>
                  <a:pt x="189571" y="4694664"/>
                </a:cubicBezTo>
                <a:cubicBezTo>
                  <a:pt x="211003" y="4687520"/>
                  <a:pt x="246155" y="4683098"/>
                  <a:pt x="267629" y="4672361"/>
                </a:cubicBezTo>
                <a:cubicBezTo>
                  <a:pt x="279616" y="4666367"/>
                  <a:pt x="289932" y="4657493"/>
                  <a:pt x="301083" y="4650059"/>
                </a:cubicBezTo>
                <a:cubicBezTo>
                  <a:pt x="378468" y="4417908"/>
                  <a:pt x="315614" y="4628438"/>
                  <a:pt x="334537" y="4070195"/>
                </a:cubicBezTo>
                <a:cubicBezTo>
                  <a:pt x="336179" y="4021758"/>
                  <a:pt x="342568" y="3973593"/>
                  <a:pt x="345688" y="3925229"/>
                </a:cubicBezTo>
                <a:cubicBezTo>
                  <a:pt x="350002" y="3858358"/>
                  <a:pt x="350949" y="3791258"/>
                  <a:pt x="356839" y="3724507"/>
                </a:cubicBezTo>
                <a:cubicBezTo>
                  <a:pt x="362107" y="3664803"/>
                  <a:pt x="372523" y="3605657"/>
                  <a:pt x="379142" y="3546088"/>
                </a:cubicBezTo>
                <a:cubicBezTo>
                  <a:pt x="393602" y="3415942"/>
                  <a:pt x="386118" y="3479127"/>
                  <a:pt x="401444" y="3356517"/>
                </a:cubicBezTo>
                <a:cubicBezTo>
                  <a:pt x="405161" y="3285893"/>
                  <a:pt x="412595" y="3215366"/>
                  <a:pt x="412595" y="3144644"/>
                </a:cubicBezTo>
                <a:cubicBezTo>
                  <a:pt x="412595" y="2446905"/>
                  <a:pt x="448677" y="2644836"/>
                  <a:pt x="390293" y="2352907"/>
                </a:cubicBezTo>
                <a:cubicBezTo>
                  <a:pt x="379125" y="2196554"/>
                  <a:pt x="383367" y="2227134"/>
                  <a:pt x="367990" y="2096429"/>
                </a:cubicBezTo>
                <a:cubicBezTo>
                  <a:pt x="364488" y="2066667"/>
                  <a:pt x="361396" y="2036839"/>
                  <a:pt x="356839" y="2007220"/>
                </a:cubicBezTo>
                <a:cubicBezTo>
                  <a:pt x="335816" y="1870566"/>
                  <a:pt x="355291" y="2040217"/>
                  <a:pt x="334537" y="1884556"/>
                </a:cubicBezTo>
                <a:cubicBezTo>
                  <a:pt x="330089" y="1851192"/>
                  <a:pt x="327103" y="1817649"/>
                  <a:pt x="323386" y="1784195"/>
                </a:cubicBezTo>
                <a:cubicBezTo>
                  <a:pt x="327103" y="1680117"/>
                  <a:pt x="334537" y="1576105"/>
                  <a:pt x="334537" y="1471961"/>
                </a:cubicBezTo>
                <a:cubicBezTo>
                  <a:pt x="334537" y="1438301"/>
                  <a:pt x="323386" y="1405260"/>
                  <a:pt x="323386" y="1371600"/>
                </a:cubicBezTo>
                <a:cubicBezTo>
                  <a:pt x="323386" y="1224429"/>
                  <a:pt x="325795" y="1225738"/>
                  <a:pt x="345688" y="1126273"/>
                </a:cubicBezTo>
                <a:cubicBezTo>
                  <a:pt x="341971" y="1115122"/>
                  <a:pt x="334537" y="1104574"/>
                  <a:pt x="334537" y="1092820"/>
                </a:cubicBezTo>
                <a:cubicBezTo>
                  <a:pt x="334537" y="1076412"/>
                  <a:pt x="363635" y="1023471"/>
                  <a:pt x="367990" y="1014761"/>
                </a:cubicBezTo>
                <a:cubicBezTo>
                  <a:pt x="364273" y="992459"/>
                  <a:pt x="362323" y="969789"/>
                  <a:pt x="356839" y="947854"/>
                </a:cubicBezTo>
                <a:cubicBezTo>
                  <a:pt x="335661" y="863138"/>
                  <a:pt x="326137" y="889058"/>
                  <a:pt x="312234" y="791737"/>
                </a:cubicBezTo>
                <a:cubicBezTo>
                  <a:pt x="308517" y="765717"/>
                  <a:pt x="305785" y="739538"/>
                  <a:pt x="301083" y="713678"/>
                </a:cubicBezTo>
                <a:cubicBezTo>
                  <a:pt x="298341" y="698599"/>
                  <a:pt x="293257" y="684034"/>
                  <a:pt x="289932" y="669073"/>
                </a:cubicBezTo>
                <a:cubicBezTo>
                  <a:pt x="285821" y="650571"/>
                  <a:pt x="282893" y="631819"/>
                  <a:pt x="278781" y="613317"/>
                </a:cubicBezTo>
                <a:cubicBezTo>
                  <a:pt x="275456" y="598356"/>
                  <a:pt x="270635" y="583740"/>
                  <a:pt x="267629" y="568712"/>
                </a:cubicBezTo>
                <a:cubicBezTo>
                  <a:pt x="263195" y="546541"/>
                  <a:pt x="260195" y="524107"/>
                  <a:pt x="256478" y="501805"/>
                </a:cubicBezTo>
                <a:cubicBezTo>
                  <a:pt x="260195" y="464634"/>
                  <a:pt x="258569" y="426534"/>
                  <a:pt x="267629" y="390293"/>
                </a:cubicBezTo>
                <a:cubicBezTo>
                  <a:pt x="270179" y="380093"/>
                  <a:pt x="283364" y="376200"/>
                  <a:pt x="289932" y="367990"/>
                </a:cubicBezTo>
                <a:cubicBezTo>
                  <a:pt x="298304" y="357525"/>
                  <a:pt x="301769" y="342909"/>
                  <a:pt x="312234" y="334537"/>
                </a:cubicBezTo>
                <a:cubicBezTo>
                  <a:pt x="318914" y="329193"/>
                  <a:pt x="388150" y="312344"/>
                  <a:pt x="390293" y="312234"/>
                </a:cubicBezTo>
                <a:cubicBezTo>
                  <a:pt x="520273" y="305568"/>
                  <a:pt x="650488" y="304800"/>
                  <a:pt x="780586" y="301083"/>
                </a:cubicBezTo>
                <a:cubicBezTo>
                  <a:pt x="819026" y="313896"/>
                  <a:pt x="805728" y="303923"/>
                  <a:pt x="825190" y="323385"/>
                </a:cubicBezTo>
                <a:lnTo>
                  <a:pt x="825190" y="323385"/>
                </a:lnTo>
                <a:cubicBezTo>
                  <a:pt x="854927" y="341971"/>
                  <a:pt x="883615" y="362350"/>
                  <a:pt x="914400" y="379142"/>
                </a:cubicBezTo>
                <a:cubicBezTo>
                  <a:pt x="924719" y="384771"/>
                  <a:pt x="937579" y="384585"/>
                  <a:pt x="947854" y="390293"/>
                </a:cubicBezTo>
                <a:cubicBezTo>
                  <a:pt x="971285" y="403310"/>
                  <a:pt x="992459" y="420030"/>
                  <a:pt x="1014761" y="434898"/>
                </a:cubicBezTo>
                <a:cubicBezTo>
                  <a:pt x="1025912" y="442332"/>
                  <a:pt x="1038738" y="447723"/>
                  <a:pt x="1048215" y="457200"/>
                </a:cubicBezTo>
                <a:cubicBezTo>
                  <a:pt x="1055649" y="464634"/>
                  <a:pt x="1062307" y="472935"/>
                  <a:pt x="1070517" y="479503"/>
                </a:cubicBezTo>
                <a:cubicBezTo>
                  <a:pt x="1096784" y="500517"/>
                  <a:pt x="1118054" y="508846"/>
                  <a:pt x="1148576" y="524107"/>
                </a:cubicBezTo>
                <a:cubicBezTo>
                  <a:pt x="1156010" y="531541"/>
                  <a:pt x="1162130" y="540578"/>
                  <a:pt x="1170878" y="546410"/>
                </a:cubicBezTo>
                <a:cubicBezTo>
                  <a:pt x="1211663" y="573600"/>
                  <a:pt x="1215517" y="566492"/>
                  <a:pt x="1260088" y="579864"/>
                </a:cubicBezTo>
                <a:cubicBezTo>
                  <a:pt x="1282605" y="586619"/>
                  <a:pt x="1303943" y="597556"/>
                  <a:pt x="1326995" y="602166"/>
                </a:cubicBezTo>
                <a:cubicBezTo>
                  <a:pt x="1397779" y="616323"/>
                  <a:pt x="1364363" y="608720"/>
                  <a:pt x="1427356" y="624468"/>
                </a:cubicBezTo>
                <a:cubicBezTo>
                  <a:pt x="1625016" y="620808"/>
                  <a:pt x="1929623" y="628134"/>
                  <a:pt x="2163337" y="602166"/>
                </a:cubicBezTo>
                <a:cubicBezTo>
                  <a:pt x="2185809" y="599669"/>
                  <a:pt x="2207942" y="594732"/>
                  <a:pt x="2230244" y="591015"/>
                </a:cubicBezTo>
                <a:lnTo>
                  <a:pt x="2810107" y="602166"/>
                </a:lnTo>
                <a:cubicBezTo>
                  <a:pt x="2840058" y="603164"/>
                  <a:pt x="2869349" y="613317"/>
                  <a:pt x="2899317" y="613317"/>
                </a:cubicBezTo>
                <a:cubicBezTo>
                  <a:pt x="3070343" y="613317"/>
                  <a:pt x="3241288" y="605883"/>
                  <a:pt x="3412273" y="602166"/>
                </a:cubicBezTo>
                <a:cubicBezTo>
                  <a:pt x="3520709" y="595788"/>
                  <a:pt x="3583765" y="597344"/>
                  <a:pt x="3679903" y="579864"/>
                </a:cubicBezTo>
                <a:cubicBezTo>
                  <a:pt x="3694981" y="577122"/>
                  <a:pt x="3709639" y="572429"/>
                  <a:pt x="3724507" y="568712"/>
                </a:cubicBezTo>
                <a:cubicBezTo>
                  <a:pt x="3739703" y="558582"/>
                  <a:pt x="3769670" y="541763"/>
                  <a:pt x="3780264" y="524107"/>
                </a:cubicBezTo>
                <a:cubicBezTo>
                  <a:pt x="3786312" y="514028"/>
                  <a:pt x="3791415" y="490654"/>
                  <a:pt x="3791415" y="490654"/>
                </a:cubicBezTo>
                <a:lnTo>
                  <a:pt x="3791415" y="490654"/>
                </a:lnTo>
                <a:cubicBezTo>
                  <a:pt x="3817434" y="472069"/>
                  <a:pt x="3851272" y="461188"/>
                  <a:pt x="3869473" y="434898"/>
                </a:cubicBezTo>
                <a:cubicBezTo>
                  <a:pt x="3886920" y="409696"/>
                  <a:pt x="3891776" y="345688"/>
                  <a:pt x="3891776" y="345688"/>
                </a:cubicBezTo>
                <a:cubicBezTo>
                  <a:pt x="3888059" y="308517"/>
                  <a:pt x="3886305" y="271098"/>
                  <a:pt x="3880625" y="234176"/>
                </a:cubicBezTo>
                <a:cubicBezTo>
                  <a:pt x="3878838" y="222558"/>
                  <a:pt x="3875993" y="210502"/>
                  <a:pt x="3869473" y="200722"/>
                </a:cubicBezTo>
                <a:cubicBezTo>
                  <a:pt x="3838018" y="153539"/>
                  <a:pt x="3838846" y="173903"/>
                  <a:pt x="3791415" y="156117"/>
                </a:cubicBezTo>
                <a:cubicBezTo>
                  <a:pt x="3775850" y="150280"/>
                  <a:pt x="3762375" y="139652"/>
                  <a:pt x="3746810" y="133815"/>
                </a:cubicBezTo>
                <a:cubicBezTo>
                  <a:pt x="3706148" y="118567"/>
                  <a:pt x="3637059" y="115425"/>
                  <a:pt x="3601844" y="111512"/>
                </a:cubicBezTo>
                <a:cubicBezTo>
                  <a:pt x="3449444" y="115229"/>
                  <a:pt x="3296863" y="114361"/>
                  <a:pt x="3144644" y="122664"/>
                </a:cubicBezTo>
                <a:cubicBezTo>
                  <a:pt x="3092155" y="125527"/>
                  <a:pt x="2988527" y="144966"/>
                  <a:pt x="2988527" y="144966"/>
                </a:cubicBezTo>
                <a:cubicBezTo>
                  <a:pt x="2971828" y="144611"/>
                  <a:pt x="2557131" y="156819"/>
                  <a:pt x="2386361" y="122664"/>
                </a:cubicBezTo>
                <a:cubicBezTo>
                  <a:pt x="2374835" y="120359"/>
                  <a:pt x="2364311" y="114363"/>
                  <a:pt x="2352907" y="111512"/>
                </a:cubicBezTo>
                <a:cubicBezTo>
                  <a:pt x="2334520" y="106915"/>
                  <a:pt x="2315619" y="104623"/>
                  <a:pt x="2297151" y="100361"/>
                </a:cubicBezTo>
                <a:cubicBezTo>
                  <a:pt x="2090408" y="52652"/>
                  <a:pt x="2277720" y="96403"/>
                  <a:pt x="2174488" y="66907"/>
                </a:cubicBezTo>
                <a:cubicBezTo>
                  <a:pt x="2159752" y="62697"/>
                  <a:pt x="2144619" y="59966"/>
                  <a:pt x="2129883" y="55756"/>
                </a:cubicBezTo>
                <a:cubicBezTo>
                  <a:pt x="2087641" y="43687"/>
                  <a:pt x="2054923" y="24575"/>
                  <a:pt x="2007220" y="22303"/>
                </a:cubicBezTo>
                <a:cubicBezTo>
                  <a:pt x="1598500" y="2839"/>
                  <a:pt x="1851173" y="12813"/>
                  <a:pt x="1248937" y="0"/>
                </a:cubicBezTo>
                <a:cubicBezTo>
                  <a:pt x="1103971" y="3717"/>
                  <a:pt x="958896" y="4413"/>
                  <a:pt x="814039" y="11151"/>
                </a:cubicBezTo>
                <a:cubicBezTo>
                  <a:pt x="798730" y="11863"/>
                  <a:pt x="784170" y="18093"/>
                  <a:pt x="769434" y="22303"/>
                </a:cubicBezTo>
                <a:cubicBezTo>
                  <a:pt x="714615" y="37966"/>
                  <a:pt x="750941" y="32184"/>
                  <a:pt x="680225" y="55756"/>
                </a:cubicBezTo>
                <a:cubicBezTo>
                  <a:pt x="665686" y="60602"/>
                  <a:pt x="650488" y="63190"/>
                  <a:pt x="635620" y="66907"/>
                </a:cubicBezTo>
                <a:cubicBezTo>
                  <a:pt x="620752" y="74341"/>
                  <a:pt x="606580" y="83373"/>
                  <a:pt x="591015" y="89210"/>
                </a:cubicBezTo>
                <a:cubicBezTo>
                  <a:pt x="576665" y="94591"/>
                  <a:pt x="560118" y="93507"/>
                  <a:pt x="546410" y="100361"/>
                </a:cubicBezTo>
                <a:cubicBezTo>
                  <a:pt x="537006" y="105063"/>
                  <a:pt x="532855" y="116832"/>
                  <a:pt x="524107" y="122664"/>
                </a:cubicBezTo>
                <a:cubicBezTo>
                  <a:pt x="496548" y="141037"/>
                  <a:pt x="475786" y="146205"/>
                  <a:pt x="446049" y="156117"/>
                </a:cubicBezTo>
                <a:cubicBezTo>
                  <a:pt x="431181" y="167268"/>
                  <a:pt x="415555" y="177476"/>
                  <a:pt x="401444" y="189571"/>
                </a:cubicBezTo>
                <a:cubicBezTo>
                  <a:pt x="389470" y="199834"/>
                  <a:pt x="381112" y="214277"/>
                  <a:pt x="367990" y="223025"/>
                </a:cubicBezTo>
                <a:cubicBezTo>
                  <a:pt x="358210" y="229545"/>
                  <a:pt x="345688" y="230459"/>
                  <a:pt x="334537" y="234176"/>
                </a:cubicBezTo>
                <a:cubicBezTo>
                  <a:pt x="327103" y="241610"/>
                  <a:pt x="318802" y="248268"/>
                  <a:pt x="312234" y="256478"/>
                </a:cubicBezTo>
                <a:cubicBezTo>
                  <a:pt x="303862" y="266943"/>
                  <a:pt x="300228" y="281352"/>
                  <a:pt x="289932" y="289932"/>
                </a:cubicBezTo>
                <a:cubicBezTo>
                  <a:pt x="277162" y="300574"/>
                  <a:pt x="260195" y="304800"/>
                  <a:pt x="245327" y="312234"/>
                </a:cubicBezTo>
                <a:cubicBezTo>
                  <a:pt x="237893" y="319668"/>
                  <a:pt x="231436" y="328229"/>
                  <a:pt x="223025" y="334537"/>
                </a:cubicBezTo>
                <a:cubicBezTo>
                  <a:pt x="201582" y="350620"/>
                  <a:pt x="175071" y="360188"/>
                  <a:pt x="156117" y="379142"/>
                </a:cubicBezTo>
                <a:lnTo>
                  <a:pt x="122664" y="412595"/>
                </a:lnTo>
                <a:cubicBezTo>
                  <a:pt x="94632" y="496686"/>
                  <a:pt x="132446" y="393030"/>
                  <a:pt x="89210" y="479503"/>
                </a:cubicBezTo>
                <a:cubicBezTo>
                  <a:pt x="83953" y="490016"/>
                  <a:pt x="81776" y="501805"/>
                  <a:pt x="78059" y="512956"/>
                </a:cubicBezTo>
                <a:cubicBezTo>
                  <a:pt x="81776" y="576146"/>
                  <a:pt x="83479" y="639487"/>
                  <a:pt x="89210" y="702527"/>
                </a:cubicBezTo>
                <a:cubicBezTo>
                  <a:pt x="94169" y="757080"/>
                  <a:pt x="99637" y="748197"/>
                  <a:pt x="111512" y="791737"/>
                </a:cubicBezTo>
                <a:cubicBezTo>
                  <a:pt x="119577" y="821308"/>
                  <a:pt x="127804" y="850890"/>
                  <a:pt x="133815" y="880946"/>
                </a:cubicBezTo>
                <a:cubicBezTo>
                  <a:pt x="137532" y="899532"/>
                  <a:pt x="139979" y="918417"/>
                  <a:pt x="144966" y="936703"/>
                </a:cubicBezTo>
                <a:cubicBezTo>
                  <a:pt x="151151" y="959383"/>
                  <a:pt x="159834" y="981308"/>
                  <a:pt x="167268" y="1003610"/>
                </a:cubicBezTo>
                <a:cubicBezTo>
                  <a:pt x="170985" y="1014761"/>
                  <a:pt x="175569" y="1025660"/>
                  <a:pt x="178420" y="1037064"/>
                </a:cubicBezTo>
                <a:lnTo>
                  <a:pt x="189571" y="1081668"/>
                </a:lnTo>
                <a:cubicBezTo>
                  <a:pt x="193288" y="1126273"/>
                  <a:pt x="198094" y="1170801"/>
                  <a:pt x="200722" y="1215483"/>
                </a:cubicBezTo>
                <a:cubicBezTo>
                  <a:pt x="205529" y="1297202"/>
                  <a:pt x="206041" y="1379158"/>
                  <a:pt x="211873" y="1460810"/>
                </a:cubicBezTo>
                <a:cubicBezTo>
                  <a:pt x="213484" y="1483363"/>
                  <a:pt x="219827" y="1505334"/>
                  <a:pt x="223025" y="1527717"/>
                </a:cubicBezTo>
                <a:cubicBezTo>
                  <a:pt x="234306" y="1606679"/>
                  <a:pt x="232683" y="1619122"/>
                  <a:pt x="245327" y="1694985"/>
                </a:cubicBezTo>
                <a:cubicBezTo>
                  <a:pt x="248443" y="1713681"/>
                  <a:pt x="253362" y="1732046"/>
                  <a:pt x="256478" y="1750742"/>
                </a:cubicBezTo>
                <a:cubicBezTo>
                  <a:pt x="260799" y="1776668"/>
                  <a:pt x="262927" y="1802940"/>
                  <a:pt x="267629" y="1828800"/>
                </a:cubicBezTo>
                <a:cubicBezTo>
                  <a:pt x="289792" y="1950694"/>
                  <a:pt x="268107" y="1776625"/>
                  <a:pt x="289932" y="1940312"/>
                </a:cubicBezTo>
                <a:cubicBezTo>
                  <a:pt x="302941" y="2037884"/>
                  <a:pt x="304734" y="2091792"/>
                  <a:pt x="312234" y="2196790"/>
                </a:cubicBezTo>
                <a:cubicBezTo>
                  <a:pt x="308517" y="2274849"/>
                  <a:pt x="306856" y="2353032"/>
                  <a:pt x="301083" y="2430966"/>
                </a:cubicBezTo>
                <a:cubicBezTo>
                  <a:pt x="299413" y="2453514"/>
                  <a:pt x="292736" y="2475438"/>
                  <a:pt x="289932" y="2497873"/>
                </a:cubicBezTo>
                <a:cubicBezTo>
                  <a:pt x="285299" y="2534941"/>
                  <a:pt x="281351" y="2572117"/>
                  <a:pt x="278781" y="2609385"/>
                </a:cubicBezTo>
                <a:cubicBezTo>
                  <a:pt x="274724" y="2668207"/>
                  <a:pt x="276607" y="2807648"/>
                  <a:pt x="256478" y="2888166"/>
                </a:cubicBezTo>
                <a:cubicBezTo>
                  <a:pt x="250776" y="2910973"/>
                  <a:pt x="247216" y="2935513"/>
                  <a:pt x="234176" y="2955073"/>
                </a:cubicBezTo>
                <a:lnTo>
                  <a:pt x="211873" y="2988527"/>
                </a:lnTo>
                <a:cubicBezTo>
                  <a:pt x="186383" y="3065001"/>
                  <a:pt x="216485" y="2970081"/>
                  <a:pt x="189571" y="3077737"/>
                </a:cubicBezTo>
                <a:cubicBezTo>
                  <a:pt x="186720" y="3089140"/>
                  <a:pt x="180970" y="3099716"/>
                  <a:pt x="178420" y="3111190"/>
                </a:cubicBezTo>
                <a:cubicBezTo>
                  <a:pt x="166013" y="3167022"/>
                  <a:pt x="159338" y="3249230"/>
                  <a:pt x="156117" y="3300761"/>
                </a:cubicBezTo>
                <a:cubicBezTo>
                  <a:pt x="154958" y="3319310"/>
                  <a:pt x="156117" y="3337932"/>
                  <a:pt x="156117" y="3356517"/>
                </a:cubicBezTo>
                <a:lnTo>
                  <a:pt x="156117" y="3356517"/>
                </a:lnTo>
                <a:cubicBezTo>
                  <a:pt x="152400" y="3412273"/>
                  <a:pt x="150264" y="3468157"/>
                  <a:pt x="144966" y="3523785"/>
                </a:cubicBezTo>
                <a:cubicBezTo>
                  <a:pt x="141837" y="3556641"/>
                  <a:pt x="132153" y="3602086"/>
                  <a:pt x="122664" y="3635298"/>
                </a:cubicBezTo>
                <a:cubicBezTo>
                  <a:pt x="119435" y="3646600"/>
                  <a:pt x="115229" y="3657600"/>
                  <a:pt x="111512" y="3668751"/>
                </a:cubicBezTo>
                <a:cubicBezTo>
                  <a:pt x="107795" y="3717073"/>
                  <a:pt x="106372" y="3765626"/>
                  <a:pt x="100361" y="3813717"/>
                </a:cubicBezTo>
                <a:cubicBezTo>
                  <a:pt x="98903" y="3825381"/>
                  <a:pt x="91313" y="3835606"/>
                  <a:pt x="89210" y="3847171"/>
                </a:cubicBezTo>
                <a:cubicBezTo>
                  <a:pt x="78987" y="3903400"/>
                  <a:pt x="74109" y="3993879"/>
                  <a:pt x="66907" y="4047893"/>
                </a:cubicBezTo>
                <a:cubicBezTo>
                  <a:pt x="64402" y="4066680"/>
                  <a:pt x="59146" y="4085001"/>
                  <a:pt x="55756" y="4103649"/>
                </a:cubicBezTo>
                <a:cubicBezTo>
                  <a:pt x="44527" y="4165408"/>
                  <a:pt x="43363" y="4196589"/>
                  <a:pt x="22303" y="4259766"/>
                </a:cubicBezTo>
                <a:lnTo>
                  <a:pt x="0" y="4326673"/>
                </a:lnTo>
                <a:cubicBezTo>
                  <a:pt x="7619" y="4479065"/>
                  <a:pt x="-6018" y="4495181"/>
                  <a:pt x="22303" y="4594303"/>
                </a:cubicBezTo>
                <a:cubicBezTo>
                  <a:pt x="25532" y="4605605"/>
                  <a:pt x="28197" y="4617243"/>
                  <a:pt x="33454" y="4627756"/>
                </a:cubicBezTo>
                <a:cubicBezTo>
                  <a:pt x="39448" y="4639743"/>
                  <a:pt x="45291" y="4652838"/>
                  <a:pt x="55756" y="4661210"/>
                </a:cubicBezTo>
                <a:cubicBezTo>
                  <a:pt x="64935" y="4668553"/>
                  <a:pt x="78059" y="4668644"/>
                  <a:pt x="89210" y="4672361"/>
                </a:cubicBezTo>
                <a:cubicBezTo>
                  <a:pt x="96644" y="4683512"/>
                  <a:pt x="103140" y="4695350"/>
                  <a:pt x="111512" y="4705815"/>
                </a:cubicBezTo>
                <a:cubicBezTo>
                  <a:pt x="118080" y="4714025"/>
                  <a:pt x="102220" y="4724400"/>
                  <a:pt x="100361" y="47281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D25E3F2-741A-424B-AFA8-365B9A25A4B5}"/>
              </a:ext>
            </a:extLst>
          </p:cNvPr>
          <p:cNvSpPr/>
          <p:nvPr/>
        </p:nvSpPr>
        <p:spPr>
          <a:xfrm>
            <a:off x="1873405" y="992459"/>
            <a:ext cx="434897" cy="468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07F883D2-5D0E-5746-B202-431311496C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04" y="6473902"/>
            <a:ext cx="283737" cy="28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BF8851CF-E63D-DC46-A8C2-229203CF5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3" y="6490629"/>
            <a:ext cx="278161" cy="27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7831C685-F1FF-6548-BC1C-D2C0DC62E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74263"/>
            <a:ext cx="283737" cy="28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E46AE6FB-F146-6548-8C80-EDFEC9007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3" y="6574263"/>
            <a:ext cx="283737" cy="28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DA69B913-800F-2F4A-917A-B3E364F63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4" y="6574263"/>
            <a:ext cx="283737" cy="28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id="{F5215A77-B52E-3046-9487-A0E983C2FF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90629"/>
            <a:ext cx="283737" cy="28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id="{D5088811-F61F-C54F-B804-36197B0E5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74263"/>
            <a:ext cx="283737" cy="28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9144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5BE2AD8B-0367-EA44-9AE4-A9E895D46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74263"/>
            <a:ext cx="283737" cy="28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Macintosh PowerPoint</Application>
  <PresentationFormat>画面に合わせる (4:3)</PresentationFormat>
  <Paragraphs>0</Paragraphs>
  <Slides>11</Slides>
  <Notes>0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宋体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アベニール</cp:lastModifiedBy>
  <cp:revision>3</cp:revision>
  <dcterms:created xsi:type="dcterms:W3CDTF">2017-04-06T07:20:57Z</dcterms:created>
  <dcterms:modified xsi:type="dcterms:W3CDTF">2019-04-16T05:09:09Z</dcterms:modified>
</cp:coreProperties>
</file>